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30" y="-76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STRINTZIS ANTONIOS SINGLE MEMBER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P.C.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 of Ionian Islands,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39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00,00€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199.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0,00€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260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66</cp:revision>
  <cp:lastPrinted>2019-12-05T14:32:32Z</cp:lastPrinted>
  <dcterms:created xsi:type="dcterms:W3CDTF">2018-02-13T12:16:57Z</dcterms:created>
  <dcterms:modified xsi:type="dcterms:W3CDTF">2022-02-24T13:54:13Z</dcterms:modified>
</cp:coreProperties>
</file>